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4572000" cy="304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300" b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фраз, </a:t>
            </a:r>
            <a:br>
              <a:rPr lang="ru-RU" sz="7300" b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3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которых начинаются конфликты и ссоры между родителями и детьми</a:t>
            </a:r>
            <a:r>
              <a:rPr lang="ru-RU" sz="7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sz="27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869160"/>
            <a:ext cx="1700808" cy="17008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556792" cy="15567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Ты же мальчик / девочка!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Этой фразой Вы сообщаете ребенку, что он не соответствует вашему представлению об идеальном мальчике/девочке, и удобряете почву для комплексов ( «все правильные, а я – нет»). Если вы хотите, чтобы Ваш сын или дочь обладали качествами, которые Вы считаете важным для мужчин или женщин, то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приводите пример конкретного человека в той успешной сфере, которая важна для Вашего ребенка.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83400"/>
            <a:ext cx="2060848" cy="2060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9" y="188640"/>
            <a:ext cx="1543000" cy="1543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Вот Саша/Маша молодец, а ты…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фраза вызывает обиду и ощущение, что Ваш ребенок не устраивает родителей таким, какой он есть. По мнению взрослых, сравнение с более успешными товарищами / братьями/сестрами звучат для того, чтобы дети застыдились и чего-то добились. Вместо этого обходного пути стоит идти напрямик: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«Я считаю, что у тебя есть способности к математике, хочу, чтобы постарался и получал оценки выше тройки».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301208"/>
            <a:ext cx="1412776" cy="1412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284" y="260648"/>
            <a:ext cx="1385941" cy="13859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Потому что я так сказал (а)!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Прежде чем запрещать что-либо своему ребенку (особенно подростку) запаситесь весовыми аргументами и контраргументами. Не пресекайте вопрос «Почему?» если ребенок задает его, даже на повышенных тонах, он готов  диалогу. Возможно вы поспорите или поссоритесь, но главное,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останетесь в диалоге и сохраните контакт друг с другом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09"/>
            <a:ext cx="1628800" cy="16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653136"/>
            <a:ext cx="1844824" cy="1844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Какие у тебя могут быть секреты?!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Подростковый период «закрытых дверей»-это  естественный этап, когда ребёнок стремится бывать в одиночестве. Если Вы переживаете, что Ваш ребёнок может скрыть от Вас что-то опасное лучше скажите: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«Ты всегда можешь рассчитывать на меня или папу. Если ты попал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неприятность, давай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вместе думать, как из неё выбраться».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7500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Берегите себя и своих детей.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Благодаря нашим детям мы развиваемся и узнаем что-то новое, постигаем с ними новые высоты и мечты!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13176"/>
            <a:ext cx="1412776" cy="1412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549644" cy="16921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ты вырядилась (вырядился)?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4210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Гневная критика, оценивание, выбор и усилия ребенка, а заодно лишний раз убеждает его, что родители ничего не понимают в моде. Эксперименты с внешним видом- всего лишь этап, но если вы не можете с ними мириться, говорите об этом прямо и старайтесь искать компромиссы : </a:t>
            </a:r>
            <a:r>
              <a:rPr lang="ru-RU" b="1" dirty="0" smtClean="0">
                <a:solidFill>
                  <a:srgbClr val="00B050"/>
                </a:solidFill>
              </a:rPr>
              <a:t>«Мне не нравится твоя одежда и я буду настаивать на том, чтобы ты одевалась (одевался) по-другому, если….(этого потребуют в школе, мы вместе куда-то идем)»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00" y="5012487"/>
            <a:ext cx="1628800" cy="1628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556792" cy="15567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Опять ты слушаешь /смотришь эту чушь!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43924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Нелюбовь к чему-то повод не враждовать, а договариваться: в какое время или как долго можно слушать музыку, смотреть видео и т.д. Аргументируйте свою позицию, покажите, что интересы Вашего ребенка Вам небезразличны: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«Мне не нравится эта музыка, потому что…»,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«Мне кажется бессмысленным этот ролик, объясни, о чем он».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Возможно, вы убедитесь, что ребёнок увлечен чем-то стоящим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41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268760" cy="1268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53744"/>
            <a:ext cx="1800200" cy="1800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отключу интернет, будешь знать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Контроль за временем, проведенным ребенком с различными гаджетами, и получаемой при этом информацией - ответственность родителей.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если вы не оговорили регламент использования гаджетов, то не в праве требовать и его соблюдения. Договоренности должны быть четкими и соблюдать в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первую очередь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взрослыми. Тогда угрозы сами собой сменятся на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«У тебя осталось 15 минут, закругляйся».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" y="116632"/>
            <a:ext cx="1772816" cy="1772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085184"/>
            <a:ext cx="1556792" cy="15567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Кто тебе все время пишет?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Вместо того задумайтесь, что на самом деле Вас беспокоит. Нужно делать уроки, а ребенок сидит в чатах? Вы не знаете круг его общения в социальных сетях и переживаете по этому поводу? Как только вы определитесь со своими страхами, их можно будет обсудить. Например: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«Я переживаю о твоей безопасности. Когда ты не знаком с человеком в реальности, в интернете он может оказаться кем угодно. Давай обсудим правила общения в сети».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869160"/>
            <a:ext cx="1772816" cy="1772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484784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Ты мне все нервы вымотал (а)!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фраза показывает, что ребенок для Вас обуза (а это ведет к его заниженной самооценке), и Вы сами не контролируете свои эмоции, раз ими так легко управлять. Когда в порыве гнева хочется разразиться упреками, лучше сказать: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Сейчас я очень зла (зол), мне не нравится то, что ты делаешь; дай мне время успокоиться а потом поговорим».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тебя никакой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помощи / уважения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фразы сотрясают воздух, но не  озвучивают конкретной претензии, чего именно недостает родителям. Потому, даже если стороны вроде понимают друг друга, неизбежно выяснится, что они вкладывают в слова разное.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Лучше конкретизируете, как должен вести себя ребенок, что сделать и в какой промежуток времени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1256"/>
            <a:ext cx="1440160" cy="1296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085184"/>
            <a:ext cx="170080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37112"/>
            <a:ext cx="2132856" cy="2132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А я тебе говорил (а)!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неудачи любой человек принимает в штыки лишнее напоминание о своей ошибке. Однако, если понимать что главное - это полученный опыт, а не доказательство родительской правоты, можно сказать: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«Теперь ты точно знаешь, что получится, если продолжать так делать» , «Теперь ты сам понял, как  не надо».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188640"/>
            <a:ext cx="1488844" cy="148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941168"/>
            <a:ext cx="1368152" cy="1368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Ерунда, не бери в голову!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589640" cy="44539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фраза может привести ребенка либо к пониманию того, что его чувства неважны, неправильны, нелепы (а значит и он нелепый и неважный), либо ощущению, что его родители-черствые, ничего не понимающие люди. Даже если вы считаете, что проблема яйца выеденного не стоит, то лучше сказать :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«Я не совсем понимаю, что ты чувствуешь и почему. Объясни, пожалуйста.»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0" y="144016"/>
            <a:ext cx="1169368" cy="11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930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13 фраз,  с которых начинаются конфликты и ссоры между родителями и детьми                                   </vt:lpstr>
      <vt:lpstr>     Во что ты вырядилась (вырядился)?</vt:lpstr>
      <vt:lpstr>Опять ты слушаешь /смотришь эту чушь!</vt:lpstr>
      <vt:lpstr>Вот отключу интернет, будешь знать!</vt:lpstr>
      <vt:lpstr>       Кто тебе все время пишет?</vt:lpstr>
      <vt:lpstr>     Ты мне все нервы вымотал (а)!</vt:lpstr>
      <vt:lpstr>От тебя никакой помощи / уважения!</vt:lpstr>
      <vt:lpstr>    А я тебе говорил (а)!</vt:lpstr>
      <vt:lpstr>  Ерунда, не бери в голову!</vt:lpstr>
      <vt:lpstr>       Ты же мальчик / девочка!</vt:lpstr>
      <vt:lpstr>     Вот Саша/Маша молодец, а ты…</vt:lpstr>
      <vt:lpstr>      Потому что я так сказал (а)!</vt:lpstr>
      <vt:lpstr>      Какие у тебя могут быть секреты?!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 фраз, с которых начинаются конфликты и ссоры</dc:title>
  <dc:creator>Ирина</dc:creator>
  <cp:lastModifiedBy>Анна</cp:lastModifiedBy>
  <cp:revision>14</cp:revision>
  <dcterms:created xsi:type="dcterms:W3CDTF">2020-01-25T06:22:16Z</dcterms:created>
  <dcterms:modified xsi:type="dcterms:W3CDTF">2020-01-29T08:29:52Z</dcterms:modified>
</cp:coreProperties>
</file>